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16"/>
  </p:notesMasterIdLst>
  <p:sldIdLst>
    <p:sldId id="256" r:id="rId5"/>
    <p:sldId id="257" r:id="rId6"/>
    <p:sldId id="290" r:id="rId7"/>
    <p:sldId id="291" r:id="rId8"/>
    <p:sldId id="265" r:id="rId9"/>
    <p:sldId id="261" r:id="rId10"/>
    <p:sldId id="262" r:id="rId11"/>
    <p:sldId id="263" r:id="rId12"/>
    <p:sldId id="292" r:id="rId13"/>
    <p:sldId id="293" r:id="rId14"/>
    <p:sldId id="29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Remote Control Car Intro" id="{26E4C72F-5071-4749-9903-E26A925642C1}">
          <p14:sldIdLst>
            <p14:sldId id="256"/>
            <p14:sldId id="257"/>
            <p14:sldId id="290"/>
            <p14:sldId id="291"/>
            <p14:sldId id="265"/>
          </p14:sldIdLst>
        </p14:section>
        <p14:section name="Project Design" id="{5FFDAD89-9A53-400C-A3CC-FD85C06EFE7A}">
          <p14:sldIdLst>
            <p14:sldId id="261"/>
            <p14:sldId id="262"/>
            <p14:sldId id="263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  <a:srgbClr val="FFFFFF"/>
    <a:srgbClr val="F8FA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F44CE-7B0D-4307-BB9A-3EF414D61576}" v="15" dt="2020-06-25T17:07:04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apat.43@mail.kmutt.ac.th" userId="56761bcc-d0c6-428d-a6bd-115b5711850a" providerId="ADAL" clId="{26CF44CE-7B0D-4307-BB9A-3EF414D61576}"/>
    <pc:docChg chg="undo custSel addSld delSld modSld sldOrd delSection modSection">
      <pc:chgData name="katapat.43@mail.kmutt.ac.th" userId="56761bcc-d0c6-428d-a6bd-115b5711850a" providerId="ADAL" clId="{26CF44CE-7B0D-4307-BB9A-3EF414D61576}" dt="2020-06-26T00:30:17.078" v="198" actId="20577"/>
      <pc:docMkLst>
        <pc:docMk/>
      </pc:docMkLst>
      <pc:sldChg chg="addSp delSp modSp mod">
        <pc:chgData name="katapat.43@mail.kmutt.ac.th" userId="56761bcc-d0c6-428d-a6bd-115b5711850a" providerId="ADAL" clId="{26CF44CE-7B0D-4307-BB9A-3EF414D61576}" dt="2020-06-25T16:17:12.315" v="138" actId="21"/>
        <pc:sldMkLst>
          <pc:docMk/>
          <pc:sldMk cId="0" sldId="262"/>
        </pc:sldMkLst>
        <pc:picChg chg="add del mod">
          <ac:chgData name="katapat.43@mail.kmutt.ac.th" userId="56761bcc-d0c6-428d-a6bd-115b5711850a" providerId="ADAL" clId="{26CF44CE-7B0D-4307-BB9A-3EF414D61576}" dt="2020-06-25T16:17:12.315" v="138" actId="21"/>
          <ac:picMkLst>
            <pc:docMk/>
            <pc:sldMk cId="0" sldId="262"/>
            <ac:picMk id="4" creationId="{D7E992EF-3364-486C-B071-039AEE4E37CB}"/>
          </ac:picMkLst>
        </pc:picChg>
        <pc:picChg chg="mod">
          <ac:chgData name="katapat.43@mail.kmutt.ac.th" userId="56761bcc-d0c6-428d-a6bd-115b5711850a" providerId="ADAL" clId="{26CF44CE-7B0D-4307-BB9A-3EF414D61576}" dt="2020-06-25T16:17:03.613" v="135" actId="1076"/>
          <ac:picMkLst>
            <pc:docMk/>
            <pc:sldMk cId="0" sldId="262"/>
            <ac:picMk id="115" creationId="{00000000-0000-0000-0000-000000000000}"/>
          </ac:picMkLst>
        </pc:picChg>
        <pc:cxnChg chg="mod">
          <ac:chgData name="katapat.43@mail.kmutt.ac.th" userId="56761bcc-d0c6-428d-a6bd-115b5711850a" providerId="ADAL" clId="{26CF44CE-7B0D-4307-BB9A-3EF414D61576}" dt="2020-06-25T16:17:03.613" v="135" actId="1076"/>
          <ac:cxnSpMkLst>
            <pc:docMk/>
            <pc:sldMk cId="0" sldId="262"/>
            <ac:cxnSpMk id="116" creationId="{00000000-0000-0000-0000-000000000000}"/>
          </ac:cxnSpMkLst>
        </pc:cxnChg>
      </pc:sldChg>
      <pc:sldChg chg="addSp delSp modSp mod">
        <pc:chgData name="katapat.43@mail.kmutt.ac.th" userId="56761bcc-d0c6-428d-a6bd-115b5711850a" providerId="ADAL" clId="{26CF44CE-7B0D-4307-BB9A-3EF414D61576}" dt="2020-06-25T17:05:33.223" v="166" actId="1076"/>
        <pc:sldMkLst>
          <pc:docMk/>
          <pc:sldMk cId="0" sldId="263"/>
        </pc:sldMkLst>
        <pc:spChg chg="add del mod">
          <ac:chgData name="katapat.43@mail.kmutt.ac.th" userId="56761bcc-d0c6-428d-a6bd-115b5711850a" providerId="ADAL" clId="{26CF44CE-7B0D-4307-BB9A-3EF414D61576}" dt="2020-06-25T05:04:45.446" v="56" actId="478"/>
          <ac:spMkLst>
            <pc:docMk/>
            <pc:sldMk cId="0" sldId="263"/>
            <ac:spMk id="5" creationId="{52878E42-E515-43A4-9E19-57AA59CB6797}"/>
          </ac:spMkLst>
        </pc:spChg>
        <pc:spChg chg="add del mod">
          <ac:chgData name="katapat.43@mail.kmutt.ac.th" userId="56761bcc-d0c6-428d-a6bd-115b5711850a" providerId="ADAL" clId="{26CF44CE-7B0D-4307-BB9A-3EF414D61576}" dt="2020-06-25T05:07:06.919" v="73" actId="478"/>
          <ac:spMkLst>
            <pc:docMk/>
            <pc:sldMk cId="0" sldId="263"/>
            <ac:spMk id="6" creationId="{29D58934-F9C8-401B-9930-FBB8B4481BDB}"/>
          </ac:spMkLst>
        </pc:spChg>
        <pc:spChg chg="add del mod">
          <ac:chgData name="katapat.43@mail.kmutt.ac.th" userId="56761bcc-d0c6-428d-a6bd-115b5711850a" providerId="ADAL" clId="{26CF44CE-7B0D-4307-BB9A-3EF414D61576}" dt="2020-06-25T05:07:06.919" v="73" actId="478"/>
          <ac:spMkLst>
            <pc:docMk/>
            <pc:sldMk cId="0" sldId="263"/>
            <ac:spMk id="7" creationId="{D24CD8F4-C2F9-4BA8-88B7-2F3761FC7A81}"/>
          </ac:spMkLst>
        </pc:spChg>
        <pc:spChg chg="add del mod">
          <ac:chgData name="katapat.43@mail.kmutt.ac.th" userId="56761bcc-d0c6-428d-a6bd-115b5711850a" providerId="ADAL" clId="{26CF44CE-7B0D-4307-BB9A-3EF414D61576}" dt="2020-06-25T05:07:06.919" v="73" actId="478"/>
          <ac:spMkLst>
            <pc:docMk/>
            <pc:sldMk cId="0" sldId="263"/>
            <ac:spMk id="8" creationId="{54457A5F-0E59-46FA-9B91-072F6E7CE7F2}"/>
          </ac:spMkLst>
        </pc:spChg>
        <pc:spChg chg="add del mod">
          <ac:chgData name="katapat.43@mail.kmutt.ac.th" userId="56761bcc-d0c6-428d-a6bd-115b5711850a" providerId="ADAL" clId="{26CF44CE-7B0D-4307-BB9A-3EF414D61576}" dt="2020-06-25T05:07:06.919" v="73" actId="478"/>
          <ac:spMkLst>
            <pc:docMk/>
            <pc:sldMk cId="0" sldId="263"/>
            <ac:spMk id="10" creationId="{F5805030-CDD6-4649-BE37-B349609BCC6C}"/>
          </ac:spMkLst>
        </pc:spChg>
        <pc:spChg chg="mod">
          <ac:chgData name="katapat.43@mail.kmutt.ac.th" userId="56761bcc-d0c6-428d-a6bd-115b5711850a" providerId="ADAL" clId="{26CF44CE-7B0D-4307-BB9A-3EF414D61576}" dt="2020-06-25T17:05:33.223" v="166" actId="1076"/>
          <ac:spMkLst>
            <pc:docMk/>
            <pc:sldMk cId="0" sldId="263"/>
            <ac:spMk id="129" creationId="{00000000-0000-0000-0000-000000000000}"/>
          </ac:spMkLst>
        </pc:spChg>
        <pc:picChg chg="add del mod">
          <ac:chgData name="katapat.43@mail.kmutt.ac.th" userId="56761bcc-d0c6-428d-a6bd-115b5711850a" providerId="ADAL" clId="{26CF44CE-7B0D-4307-BB9A-3EF414D61576}" dt="2020-06-25T05:48:28.381" v="114" actId="478"/>
          <ac:picMkLst>
            <pc:docMk/>
            <pc:sldMk cId="0" sldId="263"/>
            <ac:picMk id="4" creationId="{41973D1B-E1D5-4567-B4E0-038AF2B8E1A4}"/>
          </ac:picMkLst>
        </pc:picChg>
        <pc:picChg chg="add del mod">
          <ac:chgData name="katapat.43@mail.kmutt.ac.th" userId="56761bcc-d0c6-428d-a6bd-115b5711850a" providerId="ADAL" clId="{26CF44CE-7B0D-4307-BB9A-3EF414D61576}" dt="2020-06-25T05:50:19.023" v="122" actId="478"/>
          <ac:picMkLst>
            <pc:docMk/>
            <pc:sldMk cId="0" sldId="263"/>
            <ac:picMk id="15" creationId="{2AC819E6-9731-469E-B190-2DD1DDE37BA7}"/>
          </ac:picMkLst>
        </pc:picChg>
        <pc:picChg chg="add mod">
          <ac:chgData name="katapat.43@mail.kmutt.ac.th" userId="56761bcc-d0c6-428d-a6bd-115b5711850a" providerId="ADAL" clId="{26CF44CE-7B0D-4307-BB9A-3EF414D61576}" dt="2020-06-25T05:50:31.979" v="134" actId="1076"/>
          <ac:picMkLst>
            <pc:docMk/>
            <pc:sldMk cId="0" sldId="263"/>
            <ac:picMk id="17" creationId="{25B23E0A-7774-4418-9465-1985430849DE}"/>
          </ac:picMkLst>
        </pc:picChg>
        <pc:picChg chg="del mod">
          <ac:chgData name="katapat.43@mail.kmutt.ac.th" userId="56761bcc-d0c6-428d-a6bd-115b5711850a" providerId="ADAL" clId="{26CF44CE-7B0D-4307-BB9A-3EF414D61576}" dt="2020-06-25T05:05:54.457" v="57" actId="478"/>
          <ac:picMkLst>
            <pc:docMk/>
            <pc:sldMk cId="0" sldId="263"/>
            <ac:picMk id="130" creationId="{00000000-0000-0000-0000-000000000000}"/>
          </ac:picMkLst>
        </pc:picChg>
        <pc:cxnChg chg="add del mod">
          <ac:chgData name="katapat.43@mail.kmutt.ac.th" userId="56761bcc-d0c6-428d-a6bd-115b5711850a" providerId="ADAL" clId="{26CF44CE-7B0D-4307-BB9A-3EF414D61576}" dt="2020-06-25T05:07:06.919" v="73" actId="478"/>
          <ac:cxnSpMkLst>
            <pc:docMk/>
            <pc:sldMk cId="0" sldId="263"/>
            <ac:cxnSpMk id="9" creationId="{DDD875FF-05F3-4D88-8A89-B7AD82036427}"/>
          </ac:cxnSpMkLst>
        </pc:cxnChg>
        <pc:cxnChg chg="add del mod">
          <ac:chgData name="katapat.43@mail.kmutt.ac.th" userId="56761bcc-d0c6-428d-a6bd-115b5711850a" providerId="ADAL" clId="{26CF44CE-7B0D-4307-BB9A-3EF414D61576}" dt="2020-06-25T05:07:06.919" v="73" actId="478"/>
          <ac:cxnSpMkLst>
            <pc:docMk/>
            <pc:sldMk cId="0" sldId="263"/>
            <ac:cxnSpMk id="11" creationId="{51F12F03-BBEE-4DBD-B14D-6041CE1B4634}"/>
          </ac:cxnSpMkLst>
        </pc:cxnChg>
        <pc:cxnChg chg="add del mod">
          <ac:chgData name="katapat.43@mail.kmutt.ac.th" userId="56761bcc-d0c6-428d-a6bd-115b5711850a" providerId="ADAL" clId="{26CF44CE-7B0D-4307-BB9A-3EF414D61576}" dt="2020-06-25T05:07:06.919" v="73" actId="478"/>
          <ac:cxnSpMkLst>
            <pc:docMk/>
            <pc:sldMk cId="0" sldId="263"/>
            <ac:cxnSpMk id="12" creationId="{7EA67206-3725-4DEA-90AD-54640D2A36B4}"/>
          </ac:cxnSpMkLst>
        </pc:cxnChg>
        <pc:cxnChg chg="add del mod">
          <ac:chgData name="katapat.43@mail.kmutt.ac.th" userId="56761bcc-d0c6-428d-a6bd-115b5711850a" providerId="ADAL" clId="{26CF44CE-7B0D-4307-BB9A-3EF414D61576}" dt="2020-06-25T05:07:06.919" v="73" actId="478"/>
          <ac:cxnSpMkLst>
            <pc:docMk/>
            <pc:sldMk cId="0" sldId="263"/>
            <ac:cxnSpMk id="13" creationId="{71BB0C23-BA72-459D-8484-D2A54DA171A8}"/>
          </ac:cxnSpMkLst>
        </pc:cxnChg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0" sldId="264"/>
        </pc:sldMkLst>
      </pc:sldChg>
      <pc:sldChg chg="modSp mod ord">
        <pc:chgData name="katapat.43@mail.kmutt.ac.th" userId="56761bcc-d0c6-428d-a6bd-115b5711850a" providerId="ADAL" clId="{26CF44CE-7B0D-4307-BB9A-3EF414D61576}" dt="2020-06-26T00:30:17.078" v="198" actId="20577"/>
        <pc:sldMkLst>
          <pc:docMk/>
          <pc:sldMk cId="2064418401" sldId="265"/>
        </pc:sldMkLst>
        <pc:spChg chg="mod">
          <ac:chgData name="katapat.43@mail.kmutt.ac.th" userId="56761bcc-d0c6-428d-a6bd-115b5711850a" providerId="ADAL" clId="{26CF44CE-7B0D-4307-BB9A-3EF414D61576}" dt="2020-06-26T00:30:17.078" v="198" actId="20577"/>
          <ac:spMkLst>
            <pc:docMk/>
            <pc:sldMk cId="2064418401" sldId="265"/>
            <ac:spMk id="208" creationId="{00000000-0000-0000-0000-000000000000}"/>
          </ac:spMkLst>
        </pc:spChg>
      </pc:sldChg>
      <pc:sldChg chg="del">
        <pc:chgData name="katapat.43@mail.kmutt.ac.th" userId="56761bcc-d0c6-428d-a6bd-115b5711850a" providerId="ADAL" clId="{26CF44CE-7B0D-4307-BB9A-3EF414D61576}" dt="2020-06-24T14:18:06.269" v="28" actId="47"/>
        <pc:sldMkLst>
          <pc:docMk/>
          <pc:sldMk cId="2433086904" sldId="266"/>
        </pc:sldMkLst>
      </pc:sldChg>
      <pc:sldChg chg="del">
        <pc:chgData name="katapat.43@mail.kmutt.ac.th" userId="56761bcc-d0c6-428d-a6bd-115b5711850a" providerId="ADAL" clId="{26CF44CE-7B0D-4307-BB9A-3EF414D61576}" dt="2020-06-24T14:18:06.269" v="28" actId="47"/>
        <pc:sldMkLst>
          <pc:docMk/>
          <pc:sldMk cId="2789505639" sldId="267"/>
        </pc:sldMkLst>
      </pc:sldChg>
      <pc:sldChg chg="del">
        <pc:chgData name="katapat.43@mail.kmutt.ac.th" userId="56761bcc-d0c6-428d-a6bd-115b5711850a" providerId="ADAL" clId="{26CF44CE-7B0D-4307-BB9A-3EF414D61576}" dt="2020-06-24T14:18:08.098" v="29" actId="47"/>
        <pc:sldMkLst>
          <pc:docMk/>
          <pc:sldMk cId="2116080604" sldId="268"/>
        </pc:sldMkLst>
      </pc:sldChg>
      <pc:sldChg chg="del">
        <pc:chgData name="katapat.43@mail.kmutt.ac.th" userId="56761bcc-d0c6-428d-a6bd-115b5711850a" providerId="ADAL" clId="{26CF44CE-7B0D-4307-BB9A-3EF414D61576}" dt="2020-06-24T14:18:08.098" v="29" actId="47"/>
        <pc:sldMkLst>
          <pc:docMk/>
          <pc:sldMk cId="600935372" sldId="269"/>
        </pc:sldMkLst>
      </pc:sldChg>
      <pc:sldChg chg="del">
        <pc:chgData name="katapat.43@mail.kmutt.ac.th" userId="56761bcc-d0c6-428d-a6bd-115b5711850a" providerId="ADAL" clId="{26CF44CE-7B0D-4307-BB9A-3EF414D61576}" dt="2020-06-24T14:18:08.098" v="29" actId="47"/>
        <pc:sldMkLst>
          <pc:docMk/>
          <pc:sldMk cId="209845196" sldId="270"/>
        </pc:sldMkLst>
      </pc:sldChg>
      <pc:sldChg chg="del">
        <pc:chgData name="katapat.43@mail.kmutt.ac.th" userId="56761bcc-d0c6-428d-a6bd-115b5711850a" providerId="ADAL" clId="{26CF44CE-7B0D-4307-BB9A-3EF414D61576}" dt="2020-06-24T14:18:08.098" v="29" actId="47"/>
        <pc:sldMkLst>
          <pc:docMk/>
          <pc:sldMk cId="3226445367" sldId="271"/>
        </pc:sldMkLst>
      </pc:sldChg>
      <pc:sldChg chg="del">
        <pc:chgData name="katapat.43@mail.kmutt.ac.th" userId="56761bcc-d0c6-428d-a6bd-115b5711850a" providerId="ADAL" clId="{26CF44CE-7B0D-4307-BB9A-3EF414D61576}" dt="2020-06-24T14:18:15.908" v="30" actId="47"/>
        <pc:sldMkLst>
          <pc:docMk/>
          <pc:sldMk cId="4287600642" sldId="272"/>
        </pc:sldMkLst>
      </pc:sldChg>
      <pc:sldChg chg="del">
        <pc:chgData name="katapat.43@mail.kmutt.ac.th" userId="56761bcc-d0c6-428d-a6bd-115b5711850a" providerId="ADAL" clId="{26CF44CE-7B0D-4307-BB9A-3EF414D61576}" dt="2020-06-24T14:18:15.908" v="30" actId="47"/>
        <pc:sldMkLst>
          <pc:docMk/>
          <pc:sldMk cId="1935512228" sldId="273"/>
        </pc:sldMkLst>
      </pc:sldChg>
      <pc:sldChg chg="del">
        <pc:chgData name="katapat.43@mail.kmutt.ac.th" userId="56761bcc-d0c6-428d-a6bd-115b5711850a" providerId="ADAL" clId="{26CF44CE-7B0D-4307-BB9A-3EF414D61576}" dt="2020-06-24T14:18:15.908" v="30" actId="47"/>
        <pc:sldMkLst>
          <pc:docMk/>
          <pc:sldMk cId="2105804630" sldId="274"/>
        </pc:sldMkLst>
      </pc:sldChg>
      <pc:sldChg chg="del">
        <pc:chgData name="katapat.43@mail.kmutt.ac.th" userId="56761bcc-d0c6-428d-a6bd-115b5711850a" providerId="ADAL" clId="{26CF44CE-7B0D-4307-BB9A-3EF414D61576}" dt="2020-06-24T14:18:15.908" v="30" actId="47"/>
        <pc:sldMkLst>
          <pc:docMk/>
          <pc:sldMk cId="3669482253" sldId="275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963346493" sldId="276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2979161293" sldId="277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2103656251" sldId="278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3789994250" sldId="279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2171212690" sldId="280"/>
        </pc:sldMkLst>
      </pc:sldChg>
      <pc:sldChg chg="del">
        <pc:chgData name="katapat.43@mail.kmutt.ac.th" userId="56761bcc-d0c6-428d-a6bd-115b5711850a" providerId="ADAL" clId="{26CF44CE-7B0D-4307-BB9A-3EF414D61576}" dt="2020-06-24T14:18:18.899" v="32" actId="47"/>
        <pc:sldMkLst>
          <pc:docMk/>
          <pc:sldMk cId="1234346582" sldId="281"/>
        </pc:sldMkLst>
      </pc:sldChg>
      <pc:sldChg chg="del">
        <pc:chgData name="katapat.43@mail.kmutt.ac.th" userId="56761bcc-d0c6-428d-a6bd-115b5711850a" providerId="ADAL" clId="{26CF44CE-7B0D-4307-BB9A-3EF414D61576}" dt="2020-06-24T14:18:20.525" v="33" actId="47"/>
        <pc:sldMkLst>
          <pc:docMk/>
          <pc:sldMk cId="299747999" sldId="282"/>
        </pc:sldMkLst>
      </pc:sldChg>
      <pc:sldChg chg="del">
        <pc:chgData name="katapat.43@mail.kmutt.ac.th" userId="56761bcc-d0c6-428d-a6bd-115b5711850a" providerId="ADAL" clId="{26CF44CE-7B0D-4307-BB9A-3EF414D61576}" dt="2020-06-24T14:18:20.525" v="33" actId="47"/>
        <pc:sldMkLst>
          <pc:docMk/>
          <pc:sldMk cId="1630327558" sldId="284"/>
        </pc:sldMkLst>
      </pc:sldChg>
      <pc:sldChg chg="del">
        <pc:chgData name="katapat.43@mail.kmutt.ac.th" userId="56761bcc-d0c6-428d-a6bd-115b5711850a" providerId="ADAL" clId="{26CF44CE-7B0D-4307-BB9A-3EF414D61576}" dt="2020-06-24T14:18:20.525" v="33" actId="47"/>
        <pc:sldMkLst>
          <pc:docMk/>
          <pc:sldMk cId="835377912" sldId="285"/>
        </pc:sldMkLst>
      </pc:sldChg>
      <pc:sldChg chg="del">
        <pc:chgData name="katapat.43@mail.kmutt.ac.th" userId="56761bcc-d0c6-428d-a6bd-115b5711850a" providerId="ADAL" clId="{26CF44CE-7B0D-4307-BB9A-3EF414D61576}" dt="2020-06-24T14:18:17.743" v="31" actId="47"/>
        <pc:sldMkLst>
          <pc:docMk/>
          <pc:sldMk cId="1858754462" sldId="286"/>
        </pc:sldMkLst>
      </pc:sldChg>
      <pc:sldChg chg="del">
        <pc:chgData name="katapat.43@mail.kmutt.ac.th" userId="56761bcc-d0c6-428d-a6bd-115b5711850a" providerId="ADAL" clId="{26CF44CE-7B0D-4307-BB9A-3EF414D61576}" dt="2020-06-24T14:18:17.743" v="31" actId="47"/>
        <pc:sldMkLst>
          <pc:docMk/>
          <pc:sldMk cId="1971249357" sldId="287"/>
        </pc:sldMkLst>
      </pc:sldChg>
      <pc:sldChg chg="del">
        <pc:chgData name="katapat.43@mail.kmutt.ac.th" userId="56761bcc-d0c6-428d-a6bd-115b5711850a" providerId="ADAL" clId="{26CF44CE-7B0D-4307-BB9A-3EF414D61576}" dt="2020-06-24T14:18:17.743" v="31" actId="47"/>
        <pc:sldMkLst>
          <pc:docMk/>
          <pc:sldMk cId="325866545" sldId="289"/>
        </pc:sldMkLst>
      </pc:sldChg>
      <pc:sldChg chg="addSp delSp mod">
        <pc:chgData name="katapat.43@mail.kmutt.ac.th" userId="56761bcc-d0c6-428d-a6bd-115b5711850a" providerId="ADAL" clId="{26CF44CE-7B0D-4307-BB9A-3EF414D61576}" dt="2020-06-24T14:14:50.725" v="3" actId="22"/>
        <pc:sldMkLst>
          <pc:docMk/>
          <pc:sldMk cId="2395299826" sldId="290"/>
        </pc:sldMkLst>
        <pc:spChg chg="add del">
          <ac:chgData name="katapat.43@mail.kmutt.ac.th" userId="56761bcc-d0c6-428d-a6bd-115b5711850a" providerId="ADAL" clId="{26CF44CE-7B0D-4307-BB9A-3EF414D61576}" dt="2020-06-24T14:14:33.465" v="1" actId="478"/>
          <ac:spMkLst>
            <pc:docMk/>
            <pc:sldMk cId="2395299826" sldId="290"/>
            <ac:spMk id="5" creationId="{7C55BFB9-9DC8-44BD-9572-10C857A9B459}"/>
          </ac:spMkLst>
        </pc:spChg>
        <pc:spChg chg="add del">
          <ac:chgData name="katapat.43@mail.kmutt.ac.th" userId="56761bcc-d0c6-428d-a6bd-115b5711850a" providerId="ADAL" clId="{26CF44CE-7B0D-4307-BB9A-3EF414D61576}" dt="2020-06-24T14:14:50.725" v="3" actId="22"/>
          <ac:spMkLst>
            <pc:docMk/>
            <pc:sldMk cId="2395299826" sldId="290"/>
            <ac:spMk id="7" creationId="{ADAFD79F-A50A-4175-BA34-EA79BC68EFC4}"/>
          </ac:spMkLst>
        </pc:spChg>
      </pc:sldChg>
      <pc:sldChg chg="modSp add mod">
        <pc:chgData name="katapat.43@mail.kmutt.ac.th" userId="56761bcc-d0c6-428d-a6bd-115b5711850a" providerId="ADAL" clId="{26CF44CE-7B0D-4307-BB9A-3EF414D61576}" dt="2020-06-24T14:16:46.234" v="25" actId="20577"/>
        <pc:sldMkLst>
          <pc:docMk/>
          <pc:sldMk cId="4046766574" sldId="291"/>
        </pc:sldMkLst>
        <pc:spChg chg="mod">
          <ac:chgData name="katapat.43@mail.kmutt.ac.th" userId="56761bcc-d0c6-428d-a6bd-115b5711850a" providerId="ADAL" clId="{26CF44CE-7B0D-4307-BB9A-3EF414D61576}" dt="2020-06-24T14:16:21.098" v="21" actId="207"/>
          <ac:spMkLst>
            <pc:docMk/>
            <pc:sldMk cId="4046766574" sldId="291"/>
            <ac:spMk id="2" creationId="{32E9F510-309F-4405-B863-85D3B1E9BEC9}"/>
          </ac:spMkLst>
        </pc:spChg>
        <pc:spChg chg="mod">
          <ac:chgData name="katapat.43@mail.kmutt.ac.th" userId="56761bcc-d0c6-428d-a6bd-115b5711850a" providerId="ADAL" clId="{26CF44CE-7B0D-4307-BB9A-3EF414D61576}" dt="2020-06-24T14:16:46.234" v="25" actId="20577"/>
          <ac:spMkLst>
            <pc:docMk/>
            <pc:sldMk cId="4046766574" sldId="291"/>
            <ac:spMk id="3" creationId="{8F7A1CC8-5D3B-4277-98F0-E940571005B5}"/>
          </ac:spMkLst>
        </pc:spChg>
      </pc:sldChg>
      <pc:sldChg chg="addSp delSp modSp new mod">
        <pc:chgData name="katapat.43@mail.kmutt.ac.th" userId="56761bcc-d0c6-428d-a6bd-115b5711850a" providerId="ADAL" clId="{26CF44CE-7B0D-4307-BB9A-3EF414D61576}" dt="2020-06-25T17:05:29.631" v="163" actId="1076"/>
        <pc:sldMkLst>
          <pc:docMk/>
          <pc:sldMk cId="3281064161" sldId="292"/>
        </pc:sldMkLst>
        <pc:spChg chg="del">
          <ac:chgData name="katapat.43@mail.kmutt.ac.th" userId="56761bcc-d0c6-428d-a6bd-115b5711850a" providerId="ADAL" clId="{26CF44CE-7B0D-4307-BB9A-3EF414D61576}" dt="2020-06-25T05:11:35.939" v="76" actId="478"/>
          <ac:spMkLst>
            <pc:docMk/>
            <pc:sldMk cId="3281064161" sldId="292"/>
            <ac:spMk id="2" creationId="{74523C76-1638-4F1F-91BE-564DE815D4FA}"/>
          </ac:spMkLst>
        </pc:spChg>
        <pc:spChg chg="del">
          <ac:chgData name="katapat.43@mail.kmutt.ac.th" userId="56761bcc-d0c6-428d-a6bd-115b5711850a" providerId="ADAL" clId="{26CF44CE-7B0D-4307-BB9A-3EF414D61576}" dt="2020-06-25T05:11:35.939" v="76" actId="478"/>
          <ac:spMkLst>
            <pc:docMk/>
            <pc:sldMk cId="3281064161" sldId="292"/>
            <ac:spMk id="3" creationId="{F8E7486F-AEC5-4AE2-8AEB-BCDD34C3803F}"/>
          </ac:spMkLst>
        </pc:spChg>
        <pc:spChg chg="add mod">
          <ac:chgData name="katapat.43@mail.kmutt.ac.th" userId="56761bcc-d0c6-428d-a6bd-115b5711850a" providerId="ADAL" clId="{26CF44CE-7B0D-4307-BB9A-3EF414D61576}" dt="2020-06-25T17:05:29.631" v="163" actId="1076"/>
          <ac:spMkLst>
            <pc:docMk/>
            <pc:sldMk cId="3281064161" sldId="292"/>
            <ac:spMk id="5" creationId="{C7F2CDE8-828A-4DF5-A427-1A922A8E6D0F}"/>
          </ac:spMkLst>
        </pc:spChg>
        <pc:picChg chg="add mod">
          <ac:chgData name="katapat.43@mail.kmutt.ac.th" userId="56761bcc-d0c6-428d-a6bd-115b5711850a" providerId="ADAL" clId="{26CF44CE-7B0D-4307-BB9A-3EF414D61576}" dt="2020-06-25T05:43:00.723" v="105" actId="1076"/>
          <ac:picMkLst>
            <pc:docMk/>
            <pc:sldMk cId="3281064161" sldId="292"/>
            <ac:picMk id="7" creationId="{38971D40-F712-4627-8946-6E1160596CF9}"/>
          </ac:picMkLst>
        </pc:picChg>
      </pc:sldChg>
      <pc:sldChg chg="addSp delSp modSp new mod">
        <pc:chgData name="katapat.43@mail.kmutt.ac.th" userId="56761bcc-d0c6-428d-a6bd-115b5711850a" providerId="ADAL" clId="{26CF44CE-7B0D-4307-BB9A-3EF414D61576}" dt="2020-06-25T17:05:35.688" v="167" actId="1076"/>
        <pc:sldMkLst>
          <pc:docMk/>
          <pc:sldMk cId="3532779348" sldId="293"/>
        </pc:sldMkLst>
        <pc:spChg chg="del">
          <ac:chgData name="katapat.43@mail.kmutt.ac.th" userId="56761bcc-d0c6-428d-a6bd-115b5711850a" providerId="ADAL" clId="{26CF44CE-7B0D-4307-BB9A-3EF414D61576}" dt="2020-06-25T17:04:43.600" v="140" actId="478"/>
          <ac:spMkLst>
            <pc:docMk/>
            <pc:sldMk cId="3532779348" sldId="293"/>
            <ac:spMk id="2" creationId="{70296600-1325-4E0F-97A5-AE099B8FC6F1}"/>
          </ac:spMkLst>
        </pc:spChg>
        <pc:spChg chg="del">
          <ac:chgData name="katapat.43@mail.kmutt.ac.th" userId="56761bcc-d0c6-428d-a6bd-115b5711850a" providerId="ADAL" clId="{26CF44CE-7B0D-4307-BB9A-3EF414D61576}" dt="2020-06-25T17:04:43.600" v="140" actId="478"/>
          <ac:spMkLst>
            <pc:docMk/>
            <pc:sldMk cId="3532779348" sldId="293"/>
            <ac:spMk id="3" creationId="{0DA9758C-A501-44F9-A92A-BA647B94E4ED}"/>
          </ac:spMkLst>
        </pc:spChg>
        <pc:spChg chg="add mod">
          <ac:chgData name="katapat.43@mail.kmutt.ac.th" userId="56761bcc-d0c6-428d-a6bd-115b5711850a" providerId="ADAL" clId="{26CF44CE-7B0D-4307-BB9A-3EF414D61576}" dt="2020-06-25T17:05:22.217" v="160" actId="403"/>
          <ac:spMkLst>
            <pc:docMk/>
            <pc:sldMk cId="3532779348" sldId="293"/>
            <ac:spMk id="6" creationId="{32944365-24F9-49F3-B81A-8B31505C3012}"/>
          </ac:spMkLst>
        </pc:spChg>
        <pc:picChg chg="add mod">
          <ac:chgData name="katapat.43@mail.kmutt.ac.th" userId="56761bcc-d0c6-428d-a6bd-115b5711850a" providerId="ADAL" clId="{26CF44CE-7B0D-4307-BB9A-3EF414D61576}" dt="2020-06-25T17:05:35.688" v="167" actId="1076"/>
          <ac:picMkLst>
            <pc:docMk/>
            <pc:sldMk cId="3532779348" sldId="293"/>
            <ac:picMk id="4" creationId="{4FDD9E83-D037-48DD-B0F1-8A2D6CA6E48B}"/>
          </ac:picMkLst>
        </pc:picChg>
      </pc:sldChg>
      <pc:sldChg chg="addSp delSp modSp new mod">
        <pc:chgData name="katapat.43@mail.kmutt.ac.th" userId="56761bcc-d0c6-428d-a6bd-115b5711850a" providerId="ADAL" clId="{26CF44CE-7B0D-4307-BB9A-3EF414D61576}" dt="2020-06-25T17:08:37.007" v="196" actId="1076"/>
        <pc:sldMkLst>
          <pc:docMk/>
          <pc:sldMk cId="2812394332" sldId="294"/>
        </pc:sldMkLst>
        <pc:spChg chg="del">
          <ac:chgData name="katapat.43@mail.kmutt.ac.th" userId="56761bcc-d0c6-428d-a6bd-115b5711850a" providerId="ADAL" clId="{26CF44CE-7B0D-4307-BB9A-3EF414D61576}" dt="2020-06-25T17:06:28.293" v="169" actId="478"/>
          <ac:spMkLst>
            <pc:docMk/>
            <pc:sldMk cId="2812394332" sldId="294"/>
            <ac:spMk id="2" creationId="{D0930A76-9756-4703-9A21-4BE2C0FB9E51}"/>
          </ac:spMkLst>
        </pc:spChg>
        <pc:spChg chg="del">
          <ac:chgData name="katapat.43@mail.kmutt.ac.th" userId="56761bcc-d0c6-428d-a6bd-115b5711850a" providerId="ADAL" clId="{26CF44CE-7B0D-4307-BB9A-3EF414D61576}" dt="2020-06-25T17:06:28.293" v="169" actId="478"/>
          <ac:spMkLst>
            <pc:docMk/>
            <pc:sldMk cId="2812394332" sldId="294"/>
            <ac:spMk id="3" creationId="{38481B87-7887-47D7-95AC-E0B183C4F272}"/>
          </ac:spMkLst>
        </pc:spChg>
        <pc:spChg chg="add mod">
          <ac:chgData name="katapat.43@mail.kmutt.ac.th" userId="56761bcc-d0c6-428d-a6bd-115b5711850a" providerId="ADAL" clId="{26CF44CE-7B0D-4307-BB9A-3EF414D61576}" dt="2020-06-25T17:08:20.495" v="192" actId="1076"/>
          <ac:spMkLst>
            <pc:docMk/>
            <pc:sldMk cId="2812394332" sldId="294"/>
            <ac:spMk id="6" creationId="{4F15444A-B91B-4691-9B26-2BCB4E569B23}"/>
          </ac:spMkLst>
        </pc:spChg>
        <pc:spChg chg="add mod">
          <ac:chgData name="katapat.43@mail.kmutt.ac.th" userId="56761bcc-d0c6-428d-a6bd-115b5711850a" providerId="ADAL" clId="{26CF44CE-7B0D-4307-BB9A-3EF414D61576}" dt="2020-06-25T17:08:37.007" v="196" actId="1076"/>
          <ac:spMkLst>
            <pc:docMk/>
            <pc:sldMk cId="2812394332" sldId="294"/>
            <ac:spMk id="8" creationId="{868B83C4-9E3C-444B-AA89-2B3B09BD1C86}"/>
          </ac:spMkLst>
        </pc:spChg>
        <pc:picChg chg="add mod">
          <ac:chgData name="katapat.43@mail.kmutt.ac.th" userId="56761bcc-d0c6-428d-a6bd-115b5711850a" providerId="ADAL" clId="{26CF44CE-7B0D-4307-BB9A-3EF414D61576}" dt="2020-06-25T17:08:29.239" v="194" actId="1076"/>
          <ac:picMkLst>
            <pc:docMk/>
            <pc:sldMk cId="2812394332" sldId="294"/>
            <ac:picMk id="5" creationId="{1D24B46A-63A3-4EDD-9672-388F607AC7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178e208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178e208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261565d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261565d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657d5995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657d5995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6077ed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6077ed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76077ed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76077ed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6077ed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6077eda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5700" y="399799"/>
            <a:ext cx="5361300" cy="19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36150" y="2515824"/>
            <a:ext cx="53613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None/>
              <a:defRPr sz="1600" b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flipH="1">
            <a:off x="7592100" y="4140824"/>
            <a:ext cx="1551900" cy="1002600"/>
          </a:xfrm>
          <a:prstGeom prst="rtTriangle">
            <a:avLst/>
          </a:prstGeom>
          <a:solidFill>
            <a:schemeClr val="dk1"/>
          </a:solidFill>
          <a:ln>
            <a:noFill/>
          </a:ln>
          <a:effectLst>
            <a:outerShdw blurRad="200025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rPr dirty="0"/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l="12781" r="12774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200025" dist="9525" algn="bl" rotWithShape="0">
              <a:srgbClr val="000000">
                <a:alpha val="19000"/>
              </a:srgbClr>
            </a:outerShdw>
          </a:effectLst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9384" y="17487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3200"/>
              <a:buNone/>
              <a:defRPr sz="3200">
                <a:solidFill>
                  <a:srgbClr val="E8C770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3000"/>
              <a:buNone/>
              <a:defRPr sz="3000">
                <a:solidFill>
                  <a:srgbClr val="C3A75C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41" name="Google Shape;4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A75C"/>
              </a:buClr>
              <a:buSzPts val="1600"/>
              <a:buNone/>
              <a:defRPr sz="1600">
                <a:solidFill>
                  <a:srgbClr val="C3A75C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  <a:latin typeface="Mitr" panose="00000500000000000000" pitchFamily="2" charset="-34"/>
                <a:cs typeface="Mitr" panose="00000500000000000000" pitchFamily="2" charset="-34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itr" panose="00000500000000000000" pitchFamily="2" charset="-34"/>
                <a:cs typeface="Mitr" panose="00000500000000000000" pitchFamily="2" charset="-34"/>
              </a:defRPr>
            </a:lvl1pPr>
          </a:lstStyle>
          <a:p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8C770"/>
              </a:buClr>
              <a:buSzPts val="2800"/>
              <a:buFont typeface="Kanit Medium"/>
              <a:buNone/>
              <a:defRPr sz="2800">
                <a:solidFill>
                  <a:srgbClr val="E8C770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Kanit"/>
              <a:buChar char="●"/>
              <a:defRPr sz="13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○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■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●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○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■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●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nit"/>
              <a:buChar char="○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Font typeface="Kanit"/>
              <a:buChar char="■"/>
              <a:defRPr sz="110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tr" panose="00000500000000000000" pitchFamily="2" charset="-34"/>
          <a:ea typeface="Mitr" panose="00000500000000000000" pitchFamily="2" charset="-34"/>
          <a:cs typeface="Mitr" panose="00000500000000000000" pitchFamily="2" charset="-34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tr" panose="00000500000000000000" pitchFamily="2" charset="-34"/>
          <a:ea typeface="Mitr" panose="00000500000000000000" pitchFamily="2" charset="-34"/>
          <a:cs typeface="Mitr" panose="00000500000000000000" pitchFamily="2" charset="-34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405700" y="719675"/>
            <a:ext cx="6475500" cy="23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itr" panose="00000500000000000000" pitchFamily="2" charset="-34"/>
                <a:cs typeface="Mitr" panose="00000500000000000000" pitchFamily="2" charset="-34"/>
              </a:rPr>
              <a:t>รถบังคับด้วยแอปพลิเคชัน</a:t>
            </a:r>
            <a:endParaRPr dirty="0">
              <a:solidFill>
                <a:srgbClr val="E8C770"/>
              </a:solidFill>
              <a:latin typeface="Mitr" panose="00000500000000000000" pitchFamily="2" charset="-34"/>
              <a:cs typeface="Mitr" panose="00000500000000000000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remote control car with application</a:t>
            </a:r>
            <a:endParaRPr sz="24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436150" y="2991761"/>
            <a:ext cx="53613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itr" panose="00000500000000000000" pitchFamily="2" charset="-34"/>
                <a:ea typeface="Kanit Medium"/>
                <a:cs typeface="Mitr" panose="00000500000000000000" pitchFamily="2" charset="-34"/>
                <a:sym typeface="Kanit Medium"/>
              </a:rPr>
              <a:t>นาย คฑาพัทธ์ ศุภเมธีกูลวัฒน์</a:t>
            </a:r>
            <a:endParaRPr sz="1400" b="0" dirty="0">
              <a:latin typeface="Mitr" panose="00000500000000000000" pitchFamily="2" charset="-34"/>
              <a:ea typeface="Kanit Medium"/>
              <a:cs typeface="Mitr" panose="00000500000000000000" pitchFamily="2" charset="-34"/>
              <a:sym typeface="Kani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itr" panose="00000500000000000000" pitchFamily="2" charset="-34"/>
                <a:ea typeface="Kanit Medium"/>
                <a:cs typeface="Mitr" panose="00000500000000000000" pitchFamily="2" charset="-34"/>
                <a:sym typeface="Kanit Medium"/>
              </a:rPr>
              <a:t>62120501001</a:t>
            </a:r>
            <a:endParaRPr sz="1400" b="0" dirty="0">
              <a:latin typeface="Mitr" panose="00000500000000000000" pitchFamily="2" charset="-34"/>
              <a:ea typeface="Kanit Medium"/>
              <a:cs typeface="Mitr" panose="00000500000000000000" pitchFamily="2" charset="-34"/>
              <a:sym typeface="Kani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D9E83-D037-48DD-B0F1-8A2D6CA6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95" y="826004"/>
            <a:ext cx="4416561" cy="3377191"/>
          </a:xfrm>
          <a:prstGeom prst="rect">
            <a:avLst/>
          </a:prstGeom>
        </p:spPr>
      </p:pic>
      <p:sp>
        <p:nvSpPr>
          <p:cNvPr id="6" name="Google Shape;108;p20">
            <a:extLst>
              <a:ext uri="{FF2B5EF4-FFF2-40B4-BE49-F238E27FC236}">
                <a16:creationId xmlns:a16="http://schemas.microsoft.com/office/drawing/2014/main" id="{32944365-24F9-49F3-B81A-8B31505C3012}"/>
              </a:ext>
            </a:extLst>
          </p:cNvPr>
          <p:cNvSpPr txBox="1"/>
          <p:nvPr/>
        </p:nvSpPr>
        <p:spPr>
          <a:xfrm>
            <a:off x="697156" y="392932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36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รูปโปรเจค</a:t>
            </a:r>
            <a:endParaRPr sz="36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77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D24B46A-63A3-4EDD-9672-388F607A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2" y="1143000"/>
            <a:ext cx="2380637" cy="308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15444A-B91B-4691-9B26-2BCB4E569B23}"/>
              </a:ext>
            </a:extLst>
          </p:cNvPr>
          <p:cNvSpPr/>
          <p:nvPr/>
        </p:nvSpPr>
        <p:spPr>
          <a:xfrm>
            <a:off x="266987" y="3532584"/>
            <a:ext cx="4379119" cy="9786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08;p20">
            <a:extLst>
              <a:ext uri="{FF2B5EF4-FFF2-40B4-BE49-F238E27FC236}">
                <a16:creationId xmlns:a16="http://schemas.microsoft.com/office/drawing/2014/main" id="{868B83C4-9E3C-444B-AA89-2B3B09BD1C86}"/>
              </a:ext>
            </a:extLst>
          </p:cNvPr>
          <p:cNvSpPr txBox="1"/>
          <p:nvPr/>
        </p:nvSpPr>
        <p:spPr>
          <a:xfrm>
            <a:off x="2994553" y="1747350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https://github.com/katapat/Remote-Control-Car</a:t>
            </a:r>
            <a:r>
              <a:rPr lang="en" sz="1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1239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667350" y="1449875"/>
            <a:ext cx="6489300" cy="25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dirty="0">
                <a:ea typeface="Kanit"/>
                <a:sym typeface="Kanit"/>
              </a:rPr>
              <a:t>คือ รถบังคับอัตโนมัติโดยใช้การควบคุมด้วยแอปพลิเคชั่นผ่านสัญญาณ Bluetooth สามารถควบคุมได้ทุกทิศทาง และมีระบบการป้องกันการชนจากสิ่งกีดขวางด้านหน้าในระยะที่กำหนดใว้ </a:t>
            </a:r>
            <a:endParaRPr sz="1800" dirty="0">
              <a:ea typeface="Kanit SemiBold"/>
              <a:sym typeface="Kanit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67350" y="852888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434343"/>
                </a:solidFill>
                <a:latin typeface="Mitr" panose="00000500000000000000" pitchFamily="2" charset="-34"/>
                <a:ea typeface="Kanit Medium"/>
                <a:cs typeface="Mitr" panose="00000500000000000000" pitchFamily="2" charset="-34"/>
                <a:sym typeface="Kanit Medium"/>
              </a:rPr>
              <a:t>รถบังคับด้วยแอปพลิเคชัน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F510-309F-4405-B863-85D3B1E9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9" y="845600"/>
            <a:ext cx="5853113" cy="1383000"/>
          </a:xfrm>
        </p:spPr>
        <p:txBody>
          <a:bodyPr/>
          <a:lstStyle/>
          <a:p>
            <a:r>
              <a:rPr lang="th-TH" sz="3200" dirty="0">
                <a:solidFill>
                  <a:srgbClr val="434343"/>
                </a:solidFill>
              </a:rPr>
              <a:t>ที่มาและความสำคัญ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A1CC8-5D3B-4277-98F0-E940571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855001"/>
            <a:ext cx="5727264" cy="2119800"/>
          </a:xfrm>
        </p:spPr>
        <p:txBody>
          <a:bodyPr/>
          <a:lstStyle/>
          <a:p>
            <a:pPr marL="146050" indent="0">
              <a:buNone/>
            </a:pPr>
            <a:r>
              <a:rPr lang="th-TH" sz="1600" dirty="0"/>
              <a:t>เราได้เล็งเห็นถึงความอันตรายจากการขับรถในถนนที่ต้องมีการระวังตัวในตลอดเวลา หรือการเข้าไปในพื้นที่เสี่ยงที่อาจจะพบเจอกับอันตรายรอบด้าน เราเลยสร้างรถบังคับอัตโนมัติจากแอพลิเคชั่น ที่สามารถบังคับจากระยะไกลได้ และยังมีระบบป้องกันสิ่งกีดขวางจากด้านหน้า ทำให้เราสามารถป้องกันอุบัติเหตุจากการชน หรือ อันตรายจากการเข้าไปในพื้นที่เสี่ยงได้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29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F510-309F-4405-B863-85D3B1E9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9" y="845600"/>
            <a:ext cx="5853113" cy="138300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th-TH" sz="3200" i="0" u="none" strike="noStrike" dirty="0">
                <a:solidFill>
                  <a:schemeClr val="tx2">
                    <a:lumMod val="25000"/>
                  </a:schemeClr>
                </a:solidFill>
                <a:effectLst/>
                <a:latin typeface="Kanit"/>
              </a:rPr>
              <a:t>กลุ่มเป้าหมาย</a:t>
            </a:r>
            <a:br>
              <a:rPr lang="th-TH" sz="3200" b="0" dirty="0">
                <a:solidFill>
                  <a:schemeClr val="tx2">
                    <a:lumMod val="50000"/>
                  </a:schemeClr>
                </a:solidFill>
                <a:effectLst/>
              </a:rPr>
            </a:br>
            <a:br>
              <a:rPr lang="th-TH" sz="3200" dirty="0">
                <a:solidFill>
                  <a:schemeClr val="tx2">
                    <a:lumMod val="50000"/>
                  </a:schemeClr>
                </a:solidFill>
              </a:rPr>
            </a:b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A1CC8-5D3B-4277-98F0-E940571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549" y="1783563"/>
            <a:ext cx="5727264" cy="211980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th-TH" sz="1800" b="0" i="0" u="none" strike="noStrike" dirty="0">
                <a:solidFill>
                  <a:srgbClr val="443A23"/>
                </a:solidFill>
                <a:effectLst/>
                <a:latin typeface="Kanit"/>
              </a:rPr>
              <a:t>ผู้ที่สนใจเกี่ยวกับเทคโนโลยีรถบังคับระยะไกล</a:t>
            </a:r>
            <a:endParaRPr lang="th-TH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th-TH" sz="1800" b="0" i="0" u="none" strike="noStrike" dirty="0">
                <a:solidFill>
                  <a:srgbClr val="443A23"/>
                </a:solidFill>
                <a:effectLst/>
                <a:latin typeface="Kanit"/>
              </a:rPr>
              <a:t>บริษัทขนส่งสินค้า</a:t>
            </a:r>
            <a:endParaRPr lang="th-TH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th-TH" sz="1800" b="0" i="0" u="none" strike="noStrike" dirty="0">
                <a:solidFill>
                  <a:srgbClr val="443A23"/>
                </a:solidFill>
                <a:effectLst/>
                <a:latin typeface="Kanit"/>
              </a:rPr>
              <a:t>บริษัทรถยนต์ที่ต้องการสร้างรถอัตโนมัติไร้คนขับ</a:t>
            </a:r>
            <a:endParaRPr lang="th-TH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th-TH" sz="1800" b="0" i="0" u="none" strike="noStrike" dirty="0">
                <a:solidFill>
                  <a:srgbClr val="443A23"/>
                </a:solidFill>
                <a:effectLst/>
                <a:latin typeface="Kanit"/>
              </a:rPr>
              <a:t>หน่วยงานที่ต้องทำงานในพื้นที่เสี่ยง </a:t>
            </a:r>
            <a:br>
              <a:rPr lang="th-TH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676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695425" y="741625"/>
            <a:ext cx="7778400" cy="3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dirty="0"/>
              <a:t>ฟีเจอร์น่าสนใจของโปรเจค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th-TH" sz="1900" dirty="0"/>
              <a:t>สามารถควบคุมรถบังคับด้วยแอพลิเคชั่น </a:t>
            </a:r>
            <a:r>
              <a:rPr lang="en-US" sz="1900" dirty="0"/>
              <a:t>Blink </a:t>
            </a:r>
            <a:r>
              <a:rPr lang="th-TH" sz="1900" dirty="0"/>
              <a:t>ผ่านสัญญาณ </a:t>
            </a:r>
            <a:r>
              <a:rPr lang="en-US" sz="1900" dirty="0"/>
              <a:t>Bluetooth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Buzzer </a:t>
            </a:r>
            <a:r>
              <a:rPr lang="th-TH" sz="1900" dirty="0"/>
              <a:t>จะส่งสัญญาณดังขึ้นเมื่อรถเข้าใกล้สิ่งกีดขวางในระยะ </a:t>
            </a:r>
            <a:r>
              <a:rPr lang="en-US" sz="1900" dirty="0"/>
              <a:t>2</a:t>
            </a:r>
            <a:r>
              <a:rPr lang="th-TH" sz="1900" dirty="0"/>
              <a:t>0 ซม.</a:t>
            </a:r>
            <a:endParaRPr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h-TH" sz="1900" dirty="0"/>
              <a:t>จอแสดงผลระยะห่างจากสิ่งกีดขวางและสถานะต่างๆของรถ เช่น เปิด ปิด </a:t>
            </a:r>
            <a:br>
              <a:rPr lang="th-TH" sz="1900" dirty="0"/>
            </a:br>
            <a:r>
              <a:rPr lang="th-TH" sz="1900" dirty="0"/>
              <a:t>พบสิ่งกีดขวาง เป็นต้น</a:t>
            </a:r>
          </a:p>
        </p:txBody>
      </p:sp>
    </p:spTree>
    <p:extLst>
      <p:ext uri="{BB962C8B-B14F-4D97-AF65-F5344CB8AC3E}">
        <p14:creationId xmlns:p14="http://schemas.microsoft.com/office/powerpoint/2010/main" val="206441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512409" y="17487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Design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การออกแบบ</a:t>
            </a:r>
            <a:r>
              <a:rPr lang="th-TH" sz="1800" dirty="0">
                <a:solidFill>
                  <a:srgbClr val="FFFFFF"/>
                </a:solidFill>
              </a:rPr>
              <a:t>โปรเจค</a:t>
            </a: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675725" y="442938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โครงสร้างพื้นฐาน</a:t>
            </a:r>
            <a:endParaRPr sz="28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 </a:t>
            </a:r>
            <a:endParaRPr dirty="0"/>
          </a:p>
        </p:txBody>
      </p:sp>
      <p:cxnSp>
        <p:nvCxnSpPr>
          <p:cNvPr id="109" name="Google Shape;109;p20"/>
          <p:cNvCxnSpPr>
            <a:cxnSpLocks/>
            <a:stCxn id="110" idx="3"/>
            <a:endCxn id="111" idx="1"/>
          </p:cNvCxnSpPr>
          <p:nvPr/>
        </p:nvCxnSpPr>
        <p:spPr>
          <a:xfrm flipV="1">
            <a:off x="1909883" y="2473499"/>
            <a:ext cx="916245" cy="1072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8396" t="15547" r="20504" b="14984"/>
          <a:stretch/>
        </p:blipFill>
        <p:spPr>
          <a:xfrm>
            <a:off x="2826128" y="1633161"/>
            <a:ext cx="1478200" cy="16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472283" y="2235825"/>
            <a:ext cx="1437600" cy="49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Ultrasonic Sensor</a:t>
            </a:r>
            <a:endParaRPr sz="1100" dirty="0">
              <a:solidFill>
                <a:srgbClr val="FFFFFF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783656" y="1242001"/>
            <a:ext cx="813510" cy="31574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OLED 0.91</a:t>
            </a:r>
            <a:endParaRPr sz="1100" dirty="0">
              <a:solidFill>
                <a:srgbClr val="FFFFFF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840955" y="3857202"/>
            <a:ext cx="1437600" cy="3120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Bluetooth module</a:t>
            </a:r>
            <a:endParaRPr sz="1100" dirty="0">
              <a:solidFill>
                <a:srgbClr val="FFFFFF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cxnSp>
        <p:nvCxnSpPr>
          <p:cNvPr id="114" name="Google Shape;114;p20"/>
          <p:cNvCxnSpPr>
            <a:cxnSpLocks/>
            <a:endCxn id="112" idx="1"/>
          </p:cNvCxnSpPr>
          <p:nvPr/>
        </p:nvCxnSpPr>
        <p:spPr>
          <a:xfrm flipV="1">
            <a:off x="4304328" y="1399873"/>
            <a:ext cx="1479328" cy="32225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02" y="4064087"/>
            <a:ext cx="473167" cy="65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>
            <a:cxnSpLocks/>
            <a:stCxn id="124" idx="3"/>
            <a:endCxn id="115" idx="1"/>
          </p:cNvCxnSpPr>
          <p:nvPr/>
        </p:nvCxnSpPr>
        <p:spPr>
          <a:xfrm flipV="1">
            <a:off x="5783656" y="4391050"/>
            <a:ext cx="509746" cy="2909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9" name="Google Shape;119;p20"/>
          <p:cNvCxnSpPr>
            <a:cxnSpLocks/>
            <a:stCxn id="113" idx="2"/>
            <a:endCxn id="124" idx="1"/>
          </p:cNvCxnSpPr>
          <p:nvPr/>
        </p:nvCxnSpPr>
        <p:spPr>
          <a:xfrm>
            <a:off x="3559755" y="4169202"/>
            <a:ext cx="1435927" cy="25094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0" name="Google Shape;120;p20"/>
          <p:cNvSpPr txBox="1"/>
          <p:nvPr/>
        </p:nvSpPr>
        <p:spPr>
          <a:xfrm>
            <a:off x="5235392" y="2226363"/>
            <a:ext cx="639582" cy="496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Motor Driver</a:t>
            </a:r>
            <a:endParaRPr sz="1100" dirty="0">
              <a:solidFill>
                <a:schemeClr val="dk1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cxnSp>
        <p:nvCxnSpPr>
          <p:cNvPr id="121" name="Google Shape;121;p20"/>
          <p:cNvCxnSpPr>
            <a:cxnSpLocks/>
            <a:stCxn id="111" idx="3"/>
            <a:endCxn id="120" idx="1"/>
          </p:cNvCxnSpPr>
          <p:nvPr/>
        </p:nvCxnSpPr>
        <p:spPr>
          <a:xfrm>
            <a:off x="4304328" y="2473499"/>
            <a:ext cx="931064" cy="126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682" y="4026168"/>
            <a:ext cx="787974" cy="78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1FA1E94F-1219-4076-BA6E-F213D672D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4" y="1010697"/>
            <a:ext cx="2388126" cy="1705804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65CA0B3-2644-4788-9530-06D138681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223" y="522518"/>
            <a:ext cx="1087816" cy="777011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BC8AD8E-7CFB-4324-9284-1FFA607FF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806" y="1527967"/>
            <a:ext cx="1287331" cy="919522"/>
          </a:xfrm>
          <a:prstGeom prst="rect">
            <a:avLst/>
          </a:prstGeom>
        </p:spPr>
      </p:pic>
      <p:sp>
        <p:nvSpPr>
          <p:cNvPr id="29" name="Google Shape;120;p20">
            <a:extLst>
              <a:ext uri="{FF2B5EF4-FFF2-40B4-BE49-F238E27FC236}">
                <a16:creationId xmlns:a16="http://schemas.microsoft.com/office/drawing/2014/main" id="{C4A20BEA-E76B-42FC-9DCD-72794F2C32FA}"/>
              </a:ext>
            </a:extLst>
          </p:cNvPr>
          <p:cNvSpPr txBox="1"/>
          <p:nvPr/>
        </p:nvSpPr>
        <p:spPr>
          <a:xfrm>
            <a:off x="5235390" y="3225631"/>
            <a:ext cx="639583" cy="496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Motor Driver</a:t>
            </a:r>
            <a:endParaRPr sz="1100" dirty="0">
              <a:solidFill>
                <a:schemeClr val="dk1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sp>
        <p:nvSpPr>
          <p:cNvPr id="30" name="Google Shape;120;p20">
            <a:extLst>
              <a:ext uri="{FF2B5EF4-FFF2-40B4-BE49-F238E27FC236}">
                <a16:creationId xmlns:a16="http://schemas.microsoft.com/office/drawing/2014/main" id="{F6E3941F-F98A-49C4-9EC7-4C57BA758B38}"/>
              </a:ext>
            </a:extLst>
          </p:cNvPr>
          <p:cNvSpPr txBox="1"/>
          <p:nvPr/>
        </p:nvSpPr>
        <p:spPr>
          <a:xfrm>
            <a:off x="6410320" y="2219701"/>
            <a:ext cx="1087816" cy="496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Brush motor</a:t>
            </a:r>
          </a:p>
        </p:txBody>
      </p:sp>
      <p:sp>
        <p:nvSpPr>
          <p:cNvPr id="31" name="Google Shape;120;p20">
            <a:extLst>
              <a:ext uri="{FF2B5EF4-FFF2-40B4-BE49-F238E27FC236}">
                <a16:creationId xmlns:a16="http://schemas.microsoft.com/office/drawing/2014/main" id="{1A79C86D-4955-47E8-868F-10B54BD42BDF}"/>
              </a:ext>
            </a:extLst>
          </p:cNvPr>
          <p:cNvSpPr txBox="1"/>
          <p:nvPr/>
        </p:nvSpPr>
        <p:spPr>
          <a:xfrm>
            <a:off x="6410163" y="3225631"/>
            <a:ext cx="1134815" cy="496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itr" panose="00000500000000000000" pitchFamily="2" charset="-34"/>
                <a:ea typeface="Kanit"/>
                <a:cs typeface="Mitr" panose="00000500000000000000" pitchFamily="2" charset="-34"/>
                <a:sym typeface="Kanit"/>
              </a:rPr>
              <a:t>Brush motor</a:t>
            </a:r>
            <a:endParaRPr sz="1100" dirty="0">
              <a:solidFill>
                <a:schemeClr val="dk1"/>
              </a:solidFill>
              <a:latin typeface="Mitr" panose="00000500000000000000" pitchFamily="2" charset="-34"/>
              <a:ea typeface="Kanit"/>
              <a:cs typeface="Mitr" panose="00000500000000000000" pitchFamily="2" charset="-34"/>
              <a:sym typeface="Kanit"/>
            </a:endParaRPr>
          </a:p>
        </p:txBody>
      </p:sp>
      <p:pic>
        <p:nvPicPr>
          <p:cNvPr id="35" name="Picture 34" descr="A circuit board&#10;&#10;Description automatically generated">
            <a:extLst>
              <a:ext uri="{FF2B5EF4-FFF2-40B4-BE49-F238E27FC236}">
                <a16:creationId xmlns:a16="http://schemas.microsoft.com/office/drawing/2014/main" id="{3F8DEDBA-C27F-429C-B7A5-E79007F25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465" y="2545875"/>
            <a:ext cx="1287331" cy="919522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377DB9-4402-4F92-9630-AD5958321416}"/>
              </a:ext>
            </a:extLst>
          </p:cNvPr>
          <p:cNvCxnSpPr>
            <a:cxnSpLocks/>
            <a:stCxn id="111" idx="3"/>
            <a:endCxn id="29" idx="1"/>
          </p:cNvCxnSpPr>
          <p:nvPr/>
        </p:nvCxnSpPr>
        <p:spPr>
          <a:xfrm>
            <a:off x="4304328" y="2473499"/>
            <a:ext cx="931062" cy="1000532"/>
          </a:xfrm>
          <a:prstGeom prst="bent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FD149B-93FF-4B91-8A3D-F900B922B77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874974" y="2468101"/>
            <a:ext cx="535346" cy="1315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60BB05-4F32-481D-A9E7-F140EC972A77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74973" y="3474031"/>
            <a:ext cx="53519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icture containing toy, hydrant, yellow, food&#10;&#10;Description automatically generated">
            <a:extLst>
              <a:ext uri="{FF2B5EF4-FFF2-40B4-BE49-F238E27FC236}">
                <a16:creationId xmlns:a16="http://schemas.microsoft.com/office/drawing/2014/main" id="{5242D336-E838-4EE4-B460-3569453EC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460" y="1278097"/>
            <a:ext cx="1723256" cy="1230897"/>
          </a:xfrm>
          <a:prstGeom prst="rect">
            <a:avLst/>
          </a:prstGeom>
        </p:spPr>
      </p:pic>
      <p:pic>
        <p:nvPicPr>
          <p:cNvPr id="69" name="Picture 68" descr="A picture containing toy, hydrant, yellow, food&#10;&#10;Description automatically generated">
            <a:extLst>
              <a:ext uri="{FF2B5EF4-FFF2-40B4-BE49-F238E27FC236}">
                <a16:creationId xmlns:a16="http://schemas.microsoft.com/office/drawing/2014/main" id="{CD40008C-5F0E-4511-B608-3EB69A23C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4974" y="2358949"/>
            <a:ext cx="1723256" cy="1230897"/>
          </a:xfrm>
          <a:prstGeom prst="rect">
            <a:avLst/>
          </a:prstGeom>
        </p:spPr>
      </p:pic>
      <p:pic>
        <p:nvPicPr>
          <p:cNvPr id="56" name="Picture 55" descr="A circuit board&#10;&#10;Description automatically generated">
            <a:extLst>
              <a:ext uri="{FF2B5EF4-FFF2-40B4-BE49-F238E27FC236}">
                <a16:creationId xmlns:a16="http://schemas.microsoft.com/office/drawing/2014/main" id="{A39ABCC3-2CE4-4724-97CF-39E0A0D6B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079" y="3406841"/>
            <a:ext cx="1385696" cy="989783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AD1DD8-D769-4816-9E65-289466C96958}"/>
              </a:ext>
            </a:extLst>
          </p:cNvPr>
          <p:cNvCxnSpPr>
            <a:stCxn id="111" idx="2"/>
            <a:endCxn id="113" idx="0"/>
          </p:cNvCxnSpPr>
          <p:nvPr/>
        </p:nvCxnSpPr>
        <p:spPr>
          <a:xfrm flipH="1">
            <a:off x="3559755" y="3313837"/>
            <a:ext cx="5473" cy="543365"/>
          </a:xfrm>
          <a:prstGeom prst="straightConnector1">
            <a:avLst/>
          </a:prstGeom>
          <a:ln w="12700"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590000" y="551544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ระบบการทำงาน </a:t>
            </a:r>
            <a:endParaRPr sz="36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 </a:t>
            </a:r>
            <a:endParaRPr dirty="0"/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25B23E0A-7774-4418-9465-19854308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93" y="-285749"/>
            <a:ext cx="6224418" cy="139147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0">
            <a:extLst>
              <a:ext uri="{FF2B5EF4-FFF2-40B4-BE49-F238E27FC236}">
                <a16:creationId xmlns:a16="http://schemas.microsoft.com/office/drawing/2014/main" id="{C7F2CDE8-828A-4DF5-A427-1A922A8E6D0F}"/>
              </a:ext>
            </a:extLst>
          </p:cNvPr>
          <p:cNvSpPr txBox="1"/>
          <p:nvPr/>
        </p:nvSpPr>
        <p:spPr>
          <a:xfrm>
            <a:off x="411407" y="287365"/>
            <a:ext cx="64893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36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การต่อสายไฟ</a:t>
            </a:r>
            <a:endParaRPr sz="3600" dirty="0">
              <a:solidFill>
                <a:schemeClr val="dk2"/>
              </a:solidFill>
              <a:latin typeface="Mitr" panose="00000500000000000000" pitchFamily="2" charset="-34"/>
              <a:ea typeface="Kanit SemiBold"/>
              <a:cs typeface="Mitr" panose="00000500000000000000" pitchFamily="2" charset="-34"/>
              <a:sym typeface="Kanit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itr" panose="00000500000000000000" pitchFamily="2" charset="-34"/>
                <a:ea typeface="Kanit SemiBold"/>
                <a:cs typeface="Mitr" panose="00000500000000000000" pitchFamily="2" charset="-34"/>
                <a:sym typeface="Kanit SemiBold"/>
              </a:rPr>
              <a:t> </a:t>
            </a:r>
            <a:endParaRPr dirty="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971D40-F712-4627-8946-6E116059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87365"/>
            <a:ext cx="5233913" cy="45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4161"/>
      </p:ext>
    </p:extLst>
  </p:cSld>
  <p:clrMapOvr>
    <a:masterClrMapping/>
  </p:clrMapOvr>
</p:sld>
</file>

<file path=ppt/theme/theme1.xml><?xml version="1.0" encoding="utf-8"?>
<a:theme xmlns:a="http://schemas.openxmlformats.org/drawingml/2006/main" name="MDT112 - 0">
  <a:themeElements>
    <a:clrScheme name="Shift">
      <a:dk1>
        <a:srgbClr val="FFFFFF"/>
      </a:dk1>
      <a:lt1>
        <a:srgbClr val="8A7640"/>
      </a:lt1>
      <a:dk2>
        <a:srgbClr val="443A23"/>
      </a:dk2>
      <a:lt2>
        <a:srgbClr val="D9D9D9"/>
      </a:lt2>
      <a:accent1>
        <a:srgbClr val="790000"/>
      </a:accent1>
      <a:accent2>
        <a:srgbClr val="D9563F"/>
      </a:accent2>
      <a:accent3>
        <a:srgbClr val="C4A15A"/>
      </a:accent3>
      <a:accent4>
        <a:srgbClr val="F51414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048724108DE5B24F8461C7983CE88397" ma:contentTypeVersion="9" ma:contentTypeDescription="สร้างเอกสารใหม่" ma:contentTypeScope="" ma:versionID="f4337388eea417b67cbd83e13bdc7064">
  <xsd:schema xmlns:xsd="http://www.w3.org/2001/XMLSchema" xmlns:xs="http://www.w3.org/2001/XMLSchema" xmlns:p="http://schemas.microsoft.com/office/2006/metadata/properties" xmlns:ns3="e6387645-1a9e-4577-aad9-344de414b181" targetNamespace="http://schemas.microsoft.com/office/2006/metadata/properties" ma:root="true" ma:fieldsID="b915a531daca962f2ef330dd95b1e5f8" ns3:_="">
    <xsd:import namespace="e6387645-1a9e-4577-aad9-344de414b1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87645-1a9e-4577-aad9-344de414b1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57DAF4-64CD-409D-9D51-DAA36D2013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628806-B9C3-4C0C-8ADA-9612A7C0B7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387645-1a9e-4577-aad9-344de414b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9EBD46-0CBD-4B2A-AAC4-299D8D114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273</Words>
  <Application>Microsoft Office PowerPoint</Application>
  <PresentationFormat>On-screen Show (16:9)</PresentationFormat>
  <Paragraphs>38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Kanit</vt:lpstr>
      <vt:lpstr>Kanit Medium</vt:lpstr>
      <vt:lpstr>Mitr</vt:lpstr>
      <vt:lpstr>Nunito</vt:lpstr>
      <vt:lpstr>Sarabun</vt:lpstr>
      <vt:lpstr>MDT112 - 0</vt:lpstr>
      <vt:lpstr>รถบังคับด้วยแอปพลิเคชัน remote control car with application</vt:lpstr>
      <vt:lpstr>คือ รถบังคับอัตโนมัติโดยใช้การควบคุมด้วยแอปพลิเคชั่นผ่านสัญญาณ Bluetooth สามารถควบคุมได้ทุกทิศทาง และมีระบบการป้องกันการชนจากสิ่งกีดขวางด้านหน้าในระยะที่กำหนดใว้ </vt:lpstr>
      <vt:lpstr>ที่มาและความสำคัญ</vt:lpstr>
      <vt:lpstr>กลุ่มเป้าหมาย  </vt:lpstr>
      <vt:lpstr>ฟีเจอร์น่าสนใจของโปรเจค สามารถควบคุมรถบังคับด้วยแอพลิเคชั่น Blink ผ่านสัญญาณ Bluetooth Buzzer จะส่งสัญญาณดังขึ้นเมื่อรถเข้าใกล้สิ่งกีดขวางในระยะ 20 ซม. จอแสดงผลระยะห่างจากสิ่งกีดขวางและสถานะต่างๆของรถ เช่น เปิด ปิด  พบสิ่งกีดขวาง เป็นต้น</vt:lpstr>
      <vt:lpstr> Project Design การออกแบบโปรเจค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รถบังคับด้วยแอปพลิเคชัน remote control car with application</dc:title>
  <cp:lastModifiedBy>katapat.43@mail.kmutt.ac.th</cp:lastModifiedBy>
  <cp:revision>3</cp:revision>
  <dcterms:modified xsi:type="dcterms:W3CDTF">2020-06-26T00:30:27Z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0x010100048724108DE5B24F8461C7983CE88397</vt:lpwstr>
  </property>
</Properties>
</file>